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0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43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9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92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236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8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47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5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0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0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2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4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61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3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5/27/2022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2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0129" y="905256"/>
            <a:ext cx="9424653" cy="212140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ky-KG" sz="6600" dirty="0"/>
              <a:t>Түгөлбай Сыдыкбеков</a:t>
            </a:r>
            <a:r>
              <a:rPr lang="ky-KG" dirty="0"/>
              <a:t/>
            </a:r>
            <a:br>
              <a:rPr lang="ky-KG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580" y="5378817"/>
            <a:ext cx="11016784" cy="86142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кыргыздын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ХХ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кылымдагы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чыгаан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жазуучусу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коомдук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ишмери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Кыргыз Эл </a:t>
            </a:r>
            <a:r>
              <a:rPr lang="ru-RU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баатыры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http://gdb.rferl.org/EC6E94A0-6E55-446E-AF76-F891B1802C28_w640_r1_cx0_cy3_cw0_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" r="4345" b="4345"/>
          <a:stretch/>
        </p:blipFill>
        <p:spPr bwMode="auto">
          <a:xfrm>
            <a:off x="3831335" y="2478024"/>
            <a:ext cx="4288537" cy="2595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0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Жазуучу</a:t>
            </a:r>
            <a:r>
              <a:rPr lang="ru-RU" sz="2800" dirty="0"/>
              <a:t> </a:t>
            </a:r>
            <a:r>
              <a:rPr lang="ru-RU" sz="2800" dirty="0" err="1"/>
              <a:t>жубайы</a:t>
            </a:r>
            <a:r>
              <a:rPr lang="ru-RU" sz="2800" dirty="0"/>
              <a:t> </a:t>
            </a:r>
            <a:r>
              <a:rPr lang="ru-RU" sz="2800" dirty="0" err="1"/>
              <a:t>Асылгүл</a:t>
            </a:r>
            <a:r>
              <a:rPr lang="ru-RU" sz="2800" dirty="0"/>
              <a:t> </a:t>
            </a:r>
            <a:r>
              <a:rPr lang="ru-RU" sz="2800" dirty="0" err="1"/>
              <a:t>менен</a:t>
            </a:r>
            <a:r>
              <a:rPr lang="ru-RU" sz="2800" dirty="0"/>
              <a:t> </a:t>
            </a:r>
            <a:r>
              <a:rPr lang="ru-RU" sz="2800" dirty="0" err="1"/>
              <a:t>Арстанбек</a:t>
            </a:r>
            <a:r>
              <a:rPr lang="ru-RU" sz="2800" dirty="0"/>
              <a:t>, </a:t>
            </a:r>
            <a:r>
              <a:rPr lang="ru-RU" sz="2800" dirty="0" err="1"/>
              <a:t>Аскарбек</a:t>
            </a:r>
            <a:r>
              <a:rPr lang="ru-RU" sz="2800" dirty="0"/>
              <a:t>, </a:t>
            </a:r>
            <a:r>
              <a:rPr lang="ru-RU" sz="2800" dirty="0" err="1"/>
              <a:t>Сабырбек</a:t>
            </a:r>
            <a:r>
              <a:rPr lang="ru-RU" sz="2800" dirty="0"/>
              <a:t> </a:t>
            </a:r>
            <a:r>
              <a:rPr lang="ru-RU" sz="2800" dirty="0" err="1"/>
              <a:t>аттуу</a:t>
            </a:r>
            <a:r>
              <a:rPr lang="ru-RU" sz="2800" dirty="0"/>
              <a:t> </a:t>
            </a:r>
            <a:r>
              <a:rPr lang="ru-RU" sz="2800" dirty="0" err="1"/>
              <a:t>үч</a:t>
            </a:r>
            <a:r>
              <a:rPr lang="ru-RU" sz="2800" dirty="0"/>
              <a:t> </a:t>
            </a:r>
            <a:r>
              <a:rPr lang="ru-RU" sz="2800" dirty="0" err="1"/>
              <a:t>уулду</a:t>
            </a:r>
            <a:r>
              <a:rPr lang="ru-RU" sz="2800" dirty="0"/>
              <a:t> </a:t>
            </a:r>
            <a:r>
              <a:rPr lang="ru-RU" sz="2800" dirty="0" err="1"/>
              <a:t>жана</a:t>
            </a:r>
            <a:r>
              <a:rPr lang="ru-RU" sz="2800" dirty="0"/>
              <a:t> Динара </a:t>
            </a:r>
            <a:r>
              <a:rPr lang="ru-RU" sz="2800" dirty="0" err="1"/>
              <a:t>аттуу</a:t>
            </a:r>
            <a:r>
              <a:rPr lang="ru-RU" sz="2800" dirty="0"/>
              <a:t> </a:t>
            </a:r>
            <a:r>
              <a:rPr lang="ru-RU" sz="2800" dirty="0" err="1"/>
              <a:t>кызды</a:t>
            </a:r>
            <a:r>
              <a:rPr lang="ru-RU" sz="2800" dirty="0"/>
              <a:t> </a:t>
            </a:r>
            <a:r>
              <a:rPr lang="ru-RU" sz="2800" dirty="0" err="1"/>
              <a:t>тарбиялап</a:t>
            </a:r>
            <a:r>
              <a:rPr lang="ru-RU" sz="2800" dirty="0"/>
              <a:t> </a:t>
            </a:r>
            <a:r>
              <a:rPr lang="ru-RU" sz="2800" dirty="0" err="1"/>
              <a:t>чоңойтушкан</a:t>
            </a:r>
            <a:r>
              <a:rPr lang="ru-RU" sz="2800" dirty="0"/>
              <a:t>.</a:t>
            </a:r>
          </a:p>
        </p:txBody>
      </p:sp>
      <p:pic>
        <p:nvPicPr>
          <p:cNvPr id="2054" name="Picture 6" descr="https://gdb.rferl.org/59612FD2-ACAB-4DBA-A44D-8AF0D4891519_cx0_cy1_cw0_w1023_n_r1_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85" y="2603500"/>
            <a:ext cx="6078043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153" y="416860"/>
            <a:ext cx="8525435" cy="2003612"/>
          </a:xfrm>
          <a:solidFill>
            <a:srgbClr val="0070C0"/>
          </a:solidFill>
        </p:spPr>
        <p:txBody>
          <a:bodyPr/>
          <a:lstStyle/>
          <a:p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адабиятына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маданиятына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жылга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жакын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кызмат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кылган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элдик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тилдин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нарк-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насилдин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нускалуу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билерманы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Т.Сыдыкбеков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1997-жылы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19-июлда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Бишкек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шаарында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каза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болду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сөөгүн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эл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урмат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ызат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узатты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https://gdb.rferl.org/53662CC1-0B01-4237-B99A-C87BE232E677_w1023_n_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29" y="2603500"/>
            <a:ext cx="6185648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8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адагы{{{кыргызча аталышы}}}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" t="1728" r="490" b="918"/>
          <a:stretch/>
        </p:blipFill>
        <p:spPr bwMode="auto">
          <a:xfrm>
            <a:off x="5971032" y="2935224"/>
            <a:ext cx="61904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353" y="2816352"/>
            <a:ext cx="5120639" cy="35394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3200" dirty="0"/>
              <a:t>Жазуучу </a:t>
            </a:r>
            <a:r>
              <a:rPr lang="ru-RU" sz="3200" dirty="0" err="1"/>
              <a:t>Түгөлбай</a:t>
            </a:r>
            <a:r>
              <a:rPr lang="ru-RU" sz="3200" dirty="0"/>
              <a:t> </a:t>
            </a:r>
            <a:r>
              <a:rPr lang="ru-RU" sz="3200" dirty="0" err="1"/>
              <a:t>Сыдыкбеков</a:t>
            </a:r>
            <a:r>
              <a:rPr lang="ru-RU" sz="3200" dirty="0"/>
              <a:t> 1912-жылы </a:t>
            </a:r>
            <a:r>
              <a:rPr lang="ru-RU" sz="3200" dirty="0" err="1"/>
              <a:t>Кыргызстандын</a:t>
            </a:r>
            <a:r>
              <a:rPr lang="ru-RU" sz="3200" dirty="0"/>
              <a:t> </a:t>
            </a:r>
            <a:endParaRPr lang="en-US" sz="3200" dirty="0" smtClean="0"/>
          </a:p>
          <a:p>
            <a:r>
              <a:rPr lang="ru-RU" sz="3200" dirty="0" err="1" smtClean="0"/>
              <a:t>азыркы</a:t>
            </a:r>
            <a:r>
              <a:rPr lang="ru-RU" sz="3200" dirty="0" smtClean="0"/>
              <a:t> </a:t>
            </a:r>
            <a:r>
              <a:rPr lang="ru-RU" sz="3200" dirty="0" err="1" smtClean="0"/>
              <a:t>Ысы</a:t>
            </a:r>
            <a:r>
              <a:rPr lang="ru-RU" sz="3200" dirty="0" err="1"/>
              <a:t>к</a:t>
            </a:r>
            <a:r>
              <a:rPr lang="ru-RU" sz="3200" dirty="0" err="1" smtClean="0"/>
              <a:t>-Көл</a:t>
            </a:r>
            <a:r>
              <a:rPr lang="ru-RU" sz="3200" dirty="0" smtClean="0"/>
              <a:t> </a:t>
            </a:r>
            <a:r>
              <a:rPr lang="ru-RU" sz="3200" dirty="0" err="1"/>
              <a:t>облусуна</a:t>
            </a:r>
            <a:r>
              <a:rPr lang="ru-RU" sz="3200" dirty="0"/>
              <a:t> </a:t>
            </a:r>
            <a:r>
              <a:rPr lang="ru-RU" sz="3200" dirty="0" err="1"/>
              <a:t>караштуу</a:t>
            </a:r>
            <a:r>
              <a:rPr lang="ru-RU" sz="3200" dirty="0"/>
              <a:t> </a:t>
            </a:r>
            <a:r>
              <a:rPr lang="ru-RU" sz="3200" dirty="0" err="1"/>
              <a:t>Түп</a:t>
            </a:r>
            <a:r>
              <a:rPr lang="ru-RU" sz="3200" dirty="0"/>
              <a:t> районундагы </a:t>
            </a:r>
            <a:r>
              <a:rPr lang="ru-RU" sz="3200" dirty="0" err="1"/>
              <a:t>Кең-Суу</a:t>
            </a:r>
            <a:r>
              <a:rPr lang="ru-RU" sz="3200" dirty="0"/>
              <a:t> </a:t>
            </a:r>
            <a:r>
              <a:rPr lang="ru-RU" sz="3200" dirty="0" err="1"/>
              <a:t>айылында</a:t>
            </a:r>
            <a:r>
              <a:rPr lang="ru-RU" sz="3200" dirty="0"/>
              <a:t> </a:t>
            </a:r>
            <a:r>
              <a:rPr lang="ru-RU" sz="3200" dirty="0" err="1"/>
              <a:t>туулган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41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" y="2340864"/>
            <a:ext cx="11228832" cy="43616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Кийинчерээк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өзүнүн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мектепке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бара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кызы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Динарага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15-апрелден 15-майга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чейинки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күндөрдү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кагаз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тилкелеринин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суурдуртуп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ага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негизденип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14-май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күнүн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өзүнүн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туулган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күнү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катары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шарттуу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түрдө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тандап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алган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1928–1931-жж. Фрунзе шаарындагы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азыркы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Бишкек шаарындагы)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айыл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чарба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техникумунда, 1931-жылы Ашхабад шаарындагы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Азия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зооветеринардык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институтунда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окуган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1931–1936-жж.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Ленинчил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гезитинде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бөлүм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башчы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1937–1947-жж. Кыргызстан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Жазуучулар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Биримдигинин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башкармалыгында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адабий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кеңешчи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1949–1951-жж.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Кыргызмамбаста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редактор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1970-80-жж.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ортосунда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Түгөлбай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Сыдыкбеков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улутчул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жазуучу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" катары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бейрасмий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түрдө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чогултулган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бирок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кезде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Сталиндик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сыйлыкка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ээ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болгону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толук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куугунтуктоого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жергиликтүү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бийликтерге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мүмкүндүк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эмес.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96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03596" cy="1871480"/>
          </a:xfrm>
        </p:spPr>
        <p:txBody>
          <a:bodyPr/>
          <a:lstStyle/>
          <a:p>
            <a:pPr algn="ctr"/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тарыхын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калыс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иликтөөгө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тилин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ички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кампасына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ылайык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байытууга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замандаштарын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үндөгөн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Расмий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бийликтерди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жааттагы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өксүктөрү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үчүн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тайманбастан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ачык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сындаган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Ошондуктан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совет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доорундагы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диссиденти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 катары </a:t>
            </a:r>
            <a:r>
              <a:rPr lang="ru-RU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таанышат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22550"/>
            <a:ext cx="8164758" cy="246684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ru-RU" sz="2400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5122" name="Picture 2" descr="https://gdb.rferl.org/76219034-7428-4D74-910C-A5E38777B530_w1023_n_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238500"/>
            <a:ext cx="86677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10103596" cy="1223780"/>
          </a:xfrm>
        </p:spPr>
        <p:txBody>
          <a:bodyPr/>
          <a:lstStyle/>
          <a:p>
            <a:pPr algn="ctr"/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Т.Сыдыкбеков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Манас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эпосун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изилдөөгө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чыгарууга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көрүнүктүү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салым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кошуп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Манас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– «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Сейтек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эпосунун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жыйынтыкталган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вариантынын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томдугунун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үчүнчү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бөлүгүн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редакциялаган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басмага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даярдаган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1960-жылы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басылып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чыккан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совет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адабиятынын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тарыхый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очерктеринин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башкы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редактору </a:t>
            </a:r>
            <a:r>
              <a:rPr lang="ru-RU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болгон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rgbClr val="FFFF00"/>
                </a:solidFill>
              </a:rPr>
              <a:t/>
            </a:r>
            <a:br>
              <a:rPr lang="ru-RU" sz="2000" dirty="0">
                <a:solidFill>
                  <a:srgbClr val="FFFF00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s://gdb.rferl.org/3EB97D59-D557-4B21-956A-53F78B920B57_w1023_n_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424" y="2781300"/>
            <a:ext cx="8404411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339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ttp://m-a-sholohov.ru/books/item/f00/s00/z0000015/pic/000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359" y="3088545"/>
            <a:ext cx="2010985" cy="3560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upload.wikimedia.org/wikipedia/commons/8/86/Alexander_Serafimovi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61" y="3088545"/>
            <a:ext cx="2428875" cy="360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eoples.ru/art/literature/poetry/newtime/bedniy/bedniy_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r="12524"/>
          <a:stretch/>
        </p:blipFill>
        <p:spPr bwMode="auto">
          <a:xfrm>
            <a:off x="192124" y="3374687"/>
            <a:ext cx="2057400" cy="2979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4712" y="2311305"/>
            <a:ext cx="10771632" cy="7772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0" indent="0">
              <a:buNone/>
            </a:pPr>
            <a:r>
              <a:rPr lang="ru-RU" dirty="0"/>
              <a:t>Т.Сыдыкбеков </a:t>
            </a:r>
            <a:r>
              <a:rPr lang="ru-RU" dirty="0" err="1"/>
              <a:t>А.С.Пушкиндин</a:t>
            </a:r>
            <a:r>
              <a:rPr lang="ru-RU" dirty="0"/>
              <a:t>, </a:t>
            </a:r>
            <a:r>
              <a:rPr lang="ru-RU" dirty="0" err="1"/>
              <a:t>Н.А.Некрасовдун</a:t>
            </a:r>
            <a:r>
              <a:rPr lang="ru-RU" dirty="0"/>
              <a:t>, </a:t>
            </a:r>
            <a:r>
              <a:rPr lang="ru-RU" dirty="0" err="1"/>
              <a:t>Д.Бедныйдын</a:t>
            </a:r>
            <a:r>
              <a:rPr lang="ru-RU" dirty="0"/>
              <a:t>, </a:t>
            </a:r>
            <a:r>
              <a:rPr lang="ru-RU" dirty="0" err="1"/>
              <a:t>А.П.Чеховдун</a:t>
            </a:r>
            <a:r>
              <a:rPr lang="ru-RU" dirty="0"/>
              <a:t>, </a:t>
            </a:r>
            <a:r>
              <a:rPr lang="ru-RU" dirty="0" err="1"/>
              <a:t>А.Серафимовичтин</a:t>
            </a:r>
            <a:r>
              <a:rPr lang="ru-RU" dirty="0"/>
              <a:t>, </a:t>
            </a:r>
            <a:r>
              <a:rPr lang="ru-RU" dirty="0" err="1"/>
              <a:t>М.Шолоховдун</a:t>
            </a:r>
            <a:r>
              <a:rPr lang="ru-RU" dirty="0"/>
              <a:t> ж. б. </a:t>
            </a:r>
            <a:r>
              <a:rPr lang="ru-RU" dirty="0" err="1"/>
              <a:t>чыгармаларын</a:t>
            </a:r>
            <a:r>
              <a:rPr lang="ru-RU" dirty="0"/>
              <a:t> </a:t>
            </a:r>
            <a:r>
              <a:rPr lang="ru-RU" dirty="0" err="1"/>
              <a:t>кыргызчага</a:t>
            </a:r>
            <a:r>
              <a:rPr lang="ru-RU" dirty="0"/>
              <a:t> </a:t>
            </a:r>
            <a:r>
              <a:rPr lang="ru-RU" dirty="0" err="1"/>
              <a:t>которгон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32" name="Picture 12" descr="http://www.kostyor.ru/images0/biogr/nekrasov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02" y="3178301"/>
            <a:ext cx="2438400" cy="3371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upload.wikimedia.org/wikipedia/commons/thumb/9/95/Chekhov_1903_ArM.jpg/250px-Chekhov_1903_A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20" y="3155220"/>
            <a:ext cx="2381250" cy="3476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ostyor.ru/images0/biogr/pushk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31" y="3256367"/>
            <a:ext cx="2658951" cy="321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1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77" y="2304288"/>
            <a:ext cx="6117336" cy="45537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Сүрөткердин </a:t>
            </a:r>
            <a:r>
              <a:rPr lang="ru-RU" sz="2400" dirty="0" err="1"/>
              <a:t>турмушунда</a:t>
            </a:r>
            <a:r>
              <a:rPr lang="ru-RU" sz="2400" dirty="0"/>
              <a:t> “</a:t>
            </a:r>
            <a:r>
              <a:rPr lang="ru-RU" sz="2400" dirty="0" err="1"/>
              <a:t>Көк</a:t>
            </a:r>
            <a:r>
              <a:rPr lang="ru-RU" sz="2400" dirty="0"/>
              <a:t> </a:t>
            </a:r>
            <a:r>
              <a:rPr lang="ru-RU" sz="2400" dirty="0" err="1"/>
              <a:t>асаба</a:t>
            </a:r>
            <a:r>
              <a:rPr lang="ru-RU" sz="2400" dirty="0"/>
              <a:t>” романы </a:t>
            </a:r>
            <a:r>
              <a:rPr lang="ru-RU" sz="2400" dirty="0" err="1"/>
              <a:t>өзгөчө</a:t>
            </a:r>
            <a:r>
              <a:rPr lang="ru-RU" sz="2400" dirty="0"/>
              <a:t> </a:t>
            </a:r>
            <a:r>
              <a:rPr lang="ru-RU" sz="2400" dirty="0" err="1"/>
              <a:t>тагдырдагы</a:t>
            </a:r>
            <a:r>
              <a:rPr lang="ru-RU" sz="2400" dirty="0"/>
              <a:t> </a:t>
            </a:r>
            <a:r>
              <a:rPr lang="ru-RU" sz="2400" dirty="0" err="1"/>
              <a:t>чыгарма</a:t>
            </a:r>
            <a:r>
              <a:rPr lang="ru-RU" sz="2400" dirty="0"/>
              <a:t> </a:t>
            </a:r>
            <a:r>
              <a:rPr lang="ru-RU" sz="2400" dirty="0" err="1"/>
              <a:t>болгон</a:t>
            </a:r>
            <a:r>
              <a:rPr lang="ru-RU" sz="2400" dirty="0"/>
              <a:t>, ал Орхон-</a:t>
            </a:r>
            <a:r>
              <a:rPr lang="ru-RU" sz="2400" dirty="0" err="1"/>
              <a:t>Эне</a:t>
            </a:r>
            <a:r>
              <a:rPr lang="ru-RU" sz="2400" dirty="0"/>
              <a:t>-</a:t>
            </a:r>
            <a:r>
              <a:rPr lang="ru-RU" sz="2400" dirty="0" err="1"/>
              <a:t>Сай</a:t>
            </a:r>
            <a:r>
              <a:rPr lang="ru-RU" sz="2400" dirty="0"/>
              <a:t> </a:t>
            </a:r>
            <a:r>
              <a:rPr lang="ru-RU" sz="2400" dirty="0" err="1"/>
              <a:t>доорундагы</a:t>
            </a:r>
            <a:r>
              <a:rPr lang="ru-RU" sz="2400" dirty="0"/>
              <a:t> </a:t>
            </a:r>
            <a:r>
              <a:rPr lang="ru-RU" sz="2400" dirty="0" err="1"/>
              <a:t>түрк</a:t>
            </a:r>
            <a:r>
              <a:rPr lang="ru-RU" sz="2400" dirty="0"/>
              <a:t> </a:t>
            </a:r>
            <a:r>
              <a:rPr lang="ru-RU" sz="2400" dirty="0" err="1"/>
              <a:t>элдеринин</a:t>
            </a:r>
            <a:r>
              <a:rPr lang="ru-RU" sz="2400" dirty="0"/>
              <a:t> </a:t>
            </a:r>
            <a:r>
              <a:rPr lang="ru-RU" sz="2400" dirty="0" err="1"/>
              <a:t>тарыхый</a:t>
            </a:r>
            <a:r>
              <a:rPr lang="ru-RU" sz="2400" dirty="0"/>
              <a:t> </a:t>
            </a:r>
            <a:r>
              <a:rPr lang="ru-RU" sz="2400" dirty="0" err="1"/>
              <a:t>басып</a:t>
            </a:r>
            <a:r>
              <a:rPr lang="ru-RU" sz="2400" dirty="0"/>
              <a:t> </a:t>
            </a:r>
            <a:r>
              <a:rPr lang="ru-RU" sz="2400" dirty="0" err="1"/>
              <a:t>өткөн</a:t>
            </a:r>
            <a:r>
              <a:rPr lang="ru-RU" sz="2400" dirty="0"/>
              <a:t> </a:t>
            </a:r>
            <a:r>
              <a:rPr lang="ru-RU" sz="2400" dirty="0" err="1"/>
              <a:t>жолун</a:t>
            </a:r>
            <a:r>
              <a:rPr lang="ru-RU" sz="2400" dirty="0"/>
              <a:t> </a:t>
            </a:r>
            <a:r>
              <a:rPr lang="ru-RU" sz="2400" dirty="0" err="1"/>
              <a:t>көркөм</a:t>
            </a:r>
            <a:r>
              <a:rPr lang="ru-RU" sz="2400" dirty="0"/>
              <a:t> </a:t>
            </a:r>
            <a:r>
              <a:rPr lang="ru-RU" sz="2400" dirty="0" err="1"/>
              <a:t>жалпылаштырууга</a:t>
            </a:r>
            <a:r>
              <a:rPr lang="ru-RU" sz="2400" dirty="0"/>
              <a:t> </a:t>
            </a:r>
            <a:r>
              <a:rPr lang="ru-RU" sz="2400" dirty="0" err="1"/>
              <a:t>алган</a:t>
            </a:r>
            <a:r>
              <a:rPr lang="ru-RU" sz="2400" dirty="0"/>
              <a:t>, </a:t>
            </a:r>
            <a:r>
              <a:rPr lang="ru-RU" sz="2400" dirty="0" err="1"/>
              <a:t>бул</a:t>
            </a:r>
            <a:r>
              <a:rPr lang="ru-RU" sz="2400" dirty="0"/>
              <a:t> дал </a:t>
            </a:r>
            <a:r>
              <a:rPr lang="ru-RU" sz="2400" dirty="0" err="1"/>
              <a:t>ошол</a:t>
            </a:r>
            <a:r>
              <a:rPr lang="ru-RU" sz="2400" dirty="0"/>
              <a:t> </a:t>
            </a:r>
            <a:r>
              <a:rPr lang="ru-RU" sz="2400" dirty="0" err="1"/>
              <a:t>тарыхыйлыгы</a:t>
            </a:r>
            <a:r>
              <a:rPr lang="ru-RU" sz="2400" dirty="0"/>
              <a:t> </a:t>
            </a:r>
            <a:r>
              <a:rPr lang="ru-RU" sz="2400" dirty="0" err="1"/>
              <a:t>менен</a:t>
            </a:r>
            <a:r>
              <a:rPr lang="ru-RU" sz="2400" dirty="0"/>
              <a:t> </a:t>
            </a:r>
            <a:r>
              <a:rPr lang="ru-RU" sz="2400" dirty="0" err="1"/>
              <a:t>тоталитардык</a:t>
            </a:r>
            <a:r>
              <a:rPr lang="ru-RU" sz="2400" dirty="0"/>
              <a:t> </a:t>
            </a:r>
            <a:r>
              <a:rPr lang="ru-RU" sz="2400" dirty="0" err="1"/>
              <a:t>доордун</a:t>
            </a:r>
            <a:r>
              <a:rPr lang="ru-RU" sz="2400" dirty="0"/>
              <a:t> “кара </a:t>
            </a:r>
            <a:r>
              <a:rPr lang="ru-RU" sz="2400" dirty="0" err="1"/>
              <a:t>сандыгына</a:t>
            </a:r>
            <a:r>
              <a:rPr lang="ru-RU" sz="2400" dirty="0"/>
              <a:t>” </a:t>
            </a:r>
            <a:r>
              <a:rPr lang="ru-RU" sz="2400" dirty="0" err="1"/>
              <a:t>кабылып</a:t>
            </a:r>
            <a:r>
              <a:rPr lang="ru-RU" sz="2400" dirty="0"/>
              <a:t>, </a:t>
            </a:r>
            <a:r>
              <a:rPr lang="ru-RU" sz="2400" dirty="0" err="1"/>
              <a:t>көп</a:t>
            </a:r>
            <a:r>
              <a:rPr lang="ru-RU" sz="2400" dirty="0"/>
              <a:t> </a:t>
            </a:r>
            <a:r>
              <a:rPr lang="ru-RU" sz="2400" dirty="0" err="1"/>
              <a:t>жыл</a:t>
            </a:r>
            <a:r>
              <a:rPr lang="ru-RU" sz="2400" dirty="0"/>
              <a:t> </a:t>
            </a:r>
            <a:r>
              <a:rPr lang="ru-RU" sz="2400" dirty="0" err="1"/>
              <a:t>окурмандарына</a:t>
            </a:r>
            <a:r>
              <a:rPr lang="ru-RU" sz="2400" dirty="0"/>
              <a:t> </a:t>
            </a:r>
            <a:r>
              <a:rPr lang="ru-RU" sz="2400" dirty="0" err="1"/>
              <a:t>жетпей</a:t>
            </a:r>
            <a:r>
              <a:rPr lang="ru-RU" sz="2400" dirty="0"/>
              <a:t> </a:t>
            </a:r>
            <a:r>
              <a:rPr lang="ru-RU" sz="2400" dirty="0" err="1"/>
              <a:t>жатып</a:t>
            </a:r>
            <a:r>
              <a:rPr lang="ru-RU" sz="2400" dirty="0"/>
              <a:t>, </a:t>
            </a:r>
            <a:r>
              <a:rPr lang="ru-RU" sz="2400" dirty="0" err="1"/>
              <a:t>заман</a:t>
            </a:r>
            <a:r>
              <a:rPr lang="ru-RU" sz="2400" dirty="0"/>
              <a:t> </a:t>
            </a:r>
            <a:r>
              <a:rPr lang="ru-RU" sz="2400" dirty="0" err="1"/>
              <a:t>бир</a:t>
            </a:r>
            <a:r>
              <a:rPr lang="ru-RU" sz="2400" dirty="0"/>
              <a:t> аз </a:t>
            </a:r>
            <a:r>
              <a:rPr lang="ru-RU" sz="2400" dirty="0" err="1"/>
              <a:t>оңолгондо</a:t>
            </a:r>
            <a:r>
              <a:rPr lang="ru-RU" sz="2400" dirty="0"/>
              <a:t> </a:t>
            </a:r>
            <a:r>
              <a:rPr lang="ru-RU" sz="2400" dirty="0" err="1"/>
              <a:t>гана</a:t>
            </a:r>
            <a:r>
              <a:rPr lang="ru-RU" sz="2400" dirty="0"/>
              <a:t> 1989-жылы </a:t>
            </a:r>
            <a:r>
              <a:rPr lang="ru-RU" sz="2400" dirty="0" err="1"/>
              <a:t>окурман</a:t>
            </a:r>
            <a:r>
              <a:rPr lang="ru-RU" sz="2400" dirty="0"/>
              <a:t> колуна </a:t>
            </a:r>
            <a:r>
              <a:rPr lang="ru-RU" sz="2400" dirty="0" err="1"/>
              <a:t>тийди</a:t>
            </a:r>
            <a:r>
              <a:rPr lang="ru-RU" sz="2400" dirty="0"/>
              <a:t>.</a:t>
            </a:r>
          </a:p>
        </p:txBody>
      </p:sp>
      <p:pic>
        <p:nvPicPr>
          <p:cNvPr id="6146" name="Picture 2" descr="http://sputnik.kg/images/102084/64/10208464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1"/>
          <a:stretch/>
        </p:blipFill>
        <p:spPr bwMode="auto">
          <a:xfrm>
            <a:off x="6536468" y="2609824"/>
            <a:ext cx="5294748" cy="37547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5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98539" y="1277104"/>
            <a:ext cx="7230094" cy="57912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ru-RU" dirty="0" err="1"/>
              <a:t>Сыйлыктары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наамдары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86858" y="2395086"/>
            <a:ext cx="7989045" cy="42819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1936-жылдан СССР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Жазуучулар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союзунун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мүчөсү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Кыргыз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ССРинин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Эл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жазуучусу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(1968-ж).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Кыргыз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ССРинин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Илимдер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Академиясынын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анык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мүчөсү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(1954-ж).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Т.Сыдыкбековдун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«Люди наших дней»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аталган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романына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1947-жылы 3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даражадагы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Сталиндик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сыйлык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берилип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кийин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ал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сыйлык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СССРдин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мамлекеттик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сыйлыгы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болуп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аталып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калган.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Ленин,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Эмгек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Кызыл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Туу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Элдердин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достугу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ордендери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СССРдин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медалдары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Кыргыз ССР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Жогорку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Советинин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Ардак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грамоталары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менен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сыйланган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Эгемен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Кыргыз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Республикасынын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"Кыргыз Эл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Баатыры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наамын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туңгуч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ирет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алган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Кыргызстандын почта маркасы, 2005-жы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678" y="2395086"/>
            <a:ext cx="2898521" cy="309131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27006" y="5568696"/>
            <a:ext cx="2624202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1600" dirty="0" err="1"/>
              <a:t>Кыргызстандын</a:t>
            </a:r>
            <a:r>
              <a:rPr lang="ru-RU" sz="1600" dirty="0"/>
              <a:t> почта </a:t>
            </a:r>
            <a:r>
              <a:rPr lang="ru-RU" sz="1600" dirty="0" err="1"/>
              <a:t>маркасы</a:t>
            </a:r>
            <a:r>
              <a:rPr lang="ru-RU" sz="1600" dirty="0"/>
              <a:t>, 2005-жыл</a:t>
            </a:r>
          </a:p>
        </p:txBody>
      </p:sp>
    </p:spTree>
    <p:extLst>
      <p:ext uri="{BB962C8B-B14F-4D97-AF65-F5344CB8AC3E}">
        <p14:creationId xmlns:p14="http://schemas.microsoft.com/office/powerpoint/2010/main" val="53399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db.rferl.org/2122B087-8798-43E2-BF63-1E80E7E8A469_cx0_cy9_cw0_w1023_n_r1_s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117348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637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102</TotalTime>
  <Words>292</Words>
  <Application>Microsoft Office PowerPoint</Application>
  <PresentationFormat>Произвольный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Совет директоров</vt:lpstr>
      <vt:lpstr>Түгөлбай Сыдыкбеков </vt:lpstr>
      <vt:lpstr>Презентация PowerPoint</vt:lpstr>
      <vt:lpstr>Презентация PowerPoint</vt:lpstr>
      <vt:lpstr>Кыргыз тарыхын калыс иликтөөгө, кыргыз тилин ички сөз кампасына ылайык байытууга замандаштарын үндөгөн. Расмий бийликтерди бул жааттагы өксүктөрү үчүн тайманбастан ачык сындаган. Ошондуктан аны совет доорундагы кыргыз диссиденти катары таанышат. </vt:lpstr>
      <vt:lpstr>Т.Сыдыкбеков «Манас» эпосун изилдөөгө жана басып чыгарууга көрүнүктүү салым кошуп, «Манас» – «Сейтек» эпосунун жыйынтыкталган вариантынын   3 томдугунун үчүнчү бөлүгүн редакциялаган жана басмага даярдаган.     1960-жылы басылып чыккан  «Кыргыз совет адабиятынын тарыхый очерктеринин» башкы редактору болгон. </vt:lpstr>
      <vt:lpstr>Презентация PowerPoint</vt:lpstr>
      <vt:lpstr>Презентация PowerPoint</vt:lpstr>
      <vt:lpstr>Сыйлыктары жана наамдары </vt:lpstr>
      <vt:lpstr>Презентация PowerPoint</vt:lpstr>
      <vt:lpstr>Жазуучу жубайы Асылгүл менен Арстанбек, Аскарбек, Сабырбек аттуу үч уулду жана Динара аттуу кызды тарбиялап чоңойтушкан.</vt:lpstr>
      <vt:lpstr>Кыргыз адабиятына жана маданиятына 70 жылга жакын ак кызмат кылган, элдик тилдин жана нарк-насилдин нускалуу билерманы Т.Сыдыкбеков 1997-жылы                 19-июлда Бишкек шаарында каза болду. Анын сөөгүн эл зор урмат, ызат менен узатты.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Түгөлбай Сыдыкбеков</dc:title>
  <dc:creator>Vault-Tec</dc:creator>
  <cp:lastModifiedBy>XTreme.ws</cp:lastModifiedBy>
  <cp:revision>15</cp:revision>
  <dcterms:created xsi:type="dcterms:W3CDTF">2015-12-17T12:07:25Z</dcterms:created>
  <dcterms:modified xsi:type="dcterms:W3CDTF">2022-05-27T09:43:15Z</dcterms:modified>
</cp:coreProperties>
</file>